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596" r:id="rId3"/>
    <p:sldId id="598" r:id="rId4"/>
    <p:sldId id="59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0" autoAdjust="0"/>
    <p:restoredTop sz="95304" autoAdjust="0"/>
  </p:normalViewPr>
  <p:slideViewPr>
    <p:cSldViewPr snapToGrid="0" snapToObjects="1">
      <p:cViewPr varScale="1">
        <p:scale>
          <a:sx n="79" d="100"/>
          <a:sy n="79" d="100"/>
        </p:scale>
        <p:origin x="216" y="51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A3C08-6729-774B-87C1-807981A6C2F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3EA4BC-5B05-0246-B128-695753B4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70C99A-30CF-AD4A-B80A-63AF443CC99D}"/>
              </a:ext>
            </a:extLst>
          </p:cNvPr>
          <p:cNvSpPr txBox="1"/>
          <p:nvPr/>
        </p:nvSpPr>
        <p:spPr>
          <a:xfrm>
            <a:off x="1943521" y="3662291"/>
            <a:ext cx="5256958" cy="492443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ource Sans Pro"/>
              </a:rPr>
              <a:t>      ALAC-GAC Meeting  </a:t>
            </a:r>
          </a:p>
        </p:txBody>
      </p:sp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xmlns="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AC75BD-04B3-3248-8DBD-03B1138E21DD}"/>
              </a:ext>
            </a:extLst>
          </p:cNvPr>
          <p:cNvSpPr txBox="1"/>
          <p:nvPr/>
        </p:nvSpPr>
        <p:spPr>
          <a:xfrm>
            <a:off x="415636" y="107375"/>
            <a:ext cx="434458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New gTLD – An Experiment</a:t>
            </a:r>
            <a:endParaRPr lang="en-US" sz="2600" b="1" dirty="0">
              <a:solidFill>
                <a:srgbClr val="0070C0"/>
              </a:solidFill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36ECA2-DD20-044A-8E15-10A4492D4C2F}"/>
              </a:ext>
            </a:extLst>
          </p:cNvPr>
          <p:cNvSpPr txBox="1"/>
          <p:nvPr/>
        </p:nvSpPr>
        <p:spPr>
          <a:xfrm>
            <a:off x="985652" y="1689778"/>
            <a:ext cx="6056416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 Who do you think would really need new </a:t>
            </a:r>
            <a:r>
              <a:rPr lang="en-US" sz="2400" dirty="0" err="1"/>
              <a:t>gTLDs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 What did new </a:t>
            </a:r>
            <a:r>
              <a:rPr lang="en-US" sz="2400" dirty="0" err="1"/>
              <a:t>gTLDs</a:t>
            </a:r>
            <a:r>
              <a:rPr lang="en-US" sz="2400" dirty="0"/>
              <a:t> change in the consumers daily lives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to ensure a fair and equal access to new </a:t>
            </a:r>
            <a:r>
              <a:rPr lang="en-US" sz="2400" dirty="0" err="1"/>
              <a:t>gTLDs</a:t>
            </a:r>
            <a:r>
              <a:rPr lang="en-US" sz="2400" dirty="0"/>
              <a:t>?</a:t>
            </a:r>
          </a:p>
          <a:p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1438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xmlns="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36ECA2-DD20-044A-8E15-10A4492D4C2F}"/>
              </a:ext>
            </a:extLst>
          </p:cNvPr>
          <p:cNvSpPr txBox="1"/>
          <p:nvPr/>
        </p:nvSpPr>
        <p:spPr>
          <a:xfrm>
            <a:off x="985652" y="1717074"/>
            <a:ext cx="605641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ALAC-GAC Joint </a:t>
            </a:r>
            <a:r>
              <a:rPr lang="en-US" sz="2400" dirty="0" smtClean="0"/>
              <a:t>Statement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GDPR</a:t>
            </a:r>
            <a:endParaRPr lang="en-US" sz="2400" dirty="0"/>
          </a:p>
          <a:p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889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70C99A-30CF-AD4A-B80A-63AF443CC99D}"/>
              </a:ext>
            </a:extLst>
          </p:cNvPr>
          <p:cNvSpPr txBox="1"/>
          <p:nvPr/>
        </p:nvSpPr>
        <p:spPr>
          <a:xfrm>
            <a:off x="3313426" y="3725333"/>
            <a:ext cx="2494845" cy="492443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ource Sans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2981103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5009</TotalTime>
  <Words>16</Words>
  <Application>Microsoft Macintosh PowerPoint</Application>
  <PresentationFormat>On-screen Show (4:3)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Julia Charvolen</dc:creator>
  <cp:lastModifiedBy>Gulten Tepe</cp:lastModifiedBy>
  <cp:revision>38</cp:revision>
  <cp:lastPrinted>2017-01-26T19:29:02Z</cp:lastPrinted>
  <dcterms:created xsi:type="dcterms:W3CDTF">2017-10-17T13:02:35Z</dcterms:created>
  <dcterms:modified xsi:type="dcterms:W3CDTF">2018-10-23T12:13:11Z</dcterms:modified>
</cp:coreProperties>
</file>